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742FE-A3E6-40C9-A329-ADB2BF35461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86E86-A6AD-46CD-BBBC-98067BDD0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21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6E86-A6AD-46CD-BBBC-98067BDD0B3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327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894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050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149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1638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935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5013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227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6106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34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195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451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916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439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75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544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1455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537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0F1163B-083F-4BC2-95DD-E5388378A32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B8626D2-88EA-4C61-A627-2C58D2638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48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  <p:sldLayoutId id="2147483938" r:id="rId14"/>
    <p:sldLayoutId id="2147483939" r:id="rId15"/>
    <p:sldLayoutId id="2147483940" r:id="rId16"/>
    <p:sldLayoutId id="214748394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4231C0F-3D9A-469C-9CBD-82557B2DF8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t="27882" r="33463" b="35254"/>
          <a:stretch/>
        </p:blipFill>
        <p:spPr>
          <a:xfrm rot="5400000">
            <a:off x="8221370" y="679122"/>
            <a:ext cx="4418099" cy="327622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0D8C12-E34D-497D-B037-8BA4109BC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6" y="4363935"/>
            <a:ext cx="2541578" cy="2541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Оксана\Desktop\18 ноябрь  (2)\WhatsApp Image 2021-01-31 at 17.08.01 (1).jpeg">
            <a:extLst>
              <a:ext uri="{FF2B5EF4-FFF2-40B4-BE49-F238E27FC236}">
                <a16:creationId xmlns:a16="http://schemas.microsoft.com/office/drawing/2014/main" id="{ECA3C2B5-063D-4432-9534-3EE732C14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995" y="656477"/>
            <a:ext cx="7582484" cy="48901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Оксана\Downloads\7546b29838ea40f1fa5b173a65b31255.png">
            <a:extLst>
              <a:ext uri="{FF2B5EF4-FFF2-40B4-BE49-F238E27FC236}">
                <a16:creationId xmlns:a16="http://schemas.microsoft.com/office/drawing/2014/main" id="{956731DB-CB51-464A-9D12-1F58BAF0A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255" y="2875789"/>
            <a:ext cx="1580271" cy="8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85BD5A-1FFE-4551-BB4E-102F453B1087}"/>
              </a:ext>
            </a:extLst>
          </p:cNvPr>
          <p:cNvSpPr txBox="1"/>
          <p:nvPr/>
        </p:nvSpPr>
        <p:spPr>
          <a:xfrm>
            <a:off x="5702105" y="6018709"/>
            <a:ext cx="53313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Язарова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Айзиля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Айбулатовна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158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ДД+-: Притча">
            <a:extLst>
              <a:ext uri="{FF2B5EF4-FFF2-40B4-BE49-F238E27FC236}">
                <a16:creationId xmlns:a16="http://schemas.microsoft.com/office/drawing/2014/main" id="{48608F74-F5F8-4EBF-8AE4-4BD3ABB79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05" y="284048"/>
            <a:ext cx="4562988" cy="628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902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B2780DC-0C47-42E7-B854-347862EA2A2D}"/>
              </a:ext>
            </a:extLst>
          </p:cNvPr>
          <p:cNvSpPr/>
          <p:nvPr/>
        </p:nvSpPr>
        <p:spPr>
          <a:xfrm>
            <a:off x="3760763" y="1418550"/>
            <a:ext cx="4670473" cy="49511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Неравенства с одной переменной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F29843-77FD-46A1-B422-721698E350DC}"/>
              </a:ext>
            </a:extLst>
          </p:cNvPr>
          <p:cNvSpPr/>
          <p:nvPr/>
        </p:nvSpPr>
        <p:spPr>
          <a:xfrm>
            <a:off x="139825" y="516358"/>
            <a:ext cx="4659100" cy="49511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Числовые неравенства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D15392-6559-4E7E-A2EC-437649B23892}"/>
              </a:ext>
            </a:extLst>
          </p:cNvPr>
          <p:cNvSpPr txBox="1"/>
          <p:nvPr/>
        </p:nvSpPr>
        <p:spPr>
          <a:xfrm>
            <a:off x="1408760" y="1125702"/>
            <a:ext cx="2552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1 группа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EE912A-8BAC-48AA-A98D-EBE03BA67458}"/>
              </a:ext>
            </a:extLst>
          </p:cNvPr>
          <p:cNvSpPr txBox="1"/>
          <p:nvPr/>
        </p:nvSpPr>
        <p:spPr>
          <a:xfrm>
            <a:off x="5652160" y="1914948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 группа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1830BC-71B4-410A-9EB7-7B93C091084E}"/>
                  </a:ext>
                </a:extLst>
              </p:cNvPr>
              <p:cNvSpPr txBox="1"/>
              <p:nvPr/>
            </p:nvSpPr>
            <p:spPr>
              <a:xfrm>
                <a:off x="707962" y="3850222"/>
                <a:ext cx="233922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 5</a:t>
                </a:r>
                <a14:m>
                  <m:oMath xmlns:m="http://schemas.openxmlformats.org/officeDocument/2006/math"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</m:oMath>
                </a14:m>
                <a:endParaRPr lang="ru-RU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1830BC-71B4-410A-9EB7-7B93C09108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62" y="3850222"/>
                <a:ext cx="2339221" cy="646331"/>
              </a:xfrm>
              <a:prstGeom prst="rect">
                <a:avLst/>
              </a:prstGeom>
              <a:blipFill>
                <a:blip r:embed="rId3"/>
                <a:stretch>
                  <a:fillRect l="-7813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707C98A-B785-4B2A-9A4E-BC21BB9B30B9}"/>
                  </a:ext>
                </a:extLst>
              </p:cNvPr>
              <p:cNvSpPr txBox="1"/>
              <p:nvPr/>
            </p:nvSpPr>
            <p:spPr>
              <a:xfrm>
                <a:off x="709902" y="4429248"/>
                <a:ext cx="351731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2)</a:t>
                </a:r>
                <a:r>
                  <a:rPr lang="en-US" sz="36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+7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ru-RU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707C98A-B785-4B2A-9A4E-BC21BB9B30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02" y="4429248"/>
                <a:ext cx="3517310" cy="646331"/>
              </a:xfrm>
              <a:prstGeom prst="rect">
                <a:avLst/>
              </a:prstGeom>
              <a:blipFill>
                <a:blip r:embed="rId4"/>
                <a:stretch>
                  <a:fillRect l="-5199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96E8ADD-B7D6-42C6-BE8E-265550014039}"/>
                  </a:ext>
                </a:extLst>
              </p:cNvPr>
              <p:cNvSpPr txBox="1"/>
              <p:nvPr/>
            </p:nvSpPr>
            <p:spPr>
              <a:xfrm>
                <a:off x="4187008" y="5517635"/>
                <a:ext cx="251615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9) 5x-1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96E8ADD-B7D6-42C6-BE8E-265550014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008" y="5517635"/>
                <a:ext cx="2516154" cy="646331"/>
              </a:xfrm>
              <a:prstGeom prst="rect">
                <a:avLst/>
              </a:prstGeom>
              <a:blipFill>
                <a:blip r:embed="rId5"/>
                <a:stretch>
                  <a:fillRect l="-7506" t="-15094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F70ECB-AE71-4520-A9FA-30B75FE9C4D6}"/>
                  </a:ext>
                </a:extLst>
              </p:cNvPr>
              <p:cNvSpPr txBox="1"/>
              <p:nvPr/>
            </p:nvSpPr>
            <p:spPr>
              <a:xfrm>
                <a:off x="7987691" y="3662268"/>
                <a:ext cx="1896866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F70ECB-AE71-4520-A9FA-30B75FE9C4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691" y="3662268"/>
                <a:ext cx="1896866" cy="892552"/>
              </a:xfrm>
              <a:prstGeom prst="rect">
                <a:avLst/>
              </a:prstGeom>
              <a:blipFill>
                <a:blip r:embed="rId6"/>
                <a:stretch>
                  <a:fillRect l="-9646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3063220-6534-4175-8CC2-8BFD700EEEDA}"/>
                  </a:ext>
                </a:extLst>
              </p:cNvPr>
              <p:cNvSpPr txBox="1"/>
              <p:nvPr/>
            </p:nvSpPr>
            <p:spPr>
              <a:xfrm>
                <a:off x="675604" y="5582699"/>
                <a:ext cx="228139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4) 3-4y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3063220-6534-4175-8CC2-8BFD700EEE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04" y="5582699"/>
                <a:ext cx="2281394" cy="646331"/>
              </a:xfrm>
              <a:prstGeom prst="rect">
                <a:avLst/>
              </a:prstGeom>
              <a:blipFill>
                <a:blip r:embed="rId7"/>
                <a:stretch>
                  <a:fillRect l="-8289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C08AF0-0FB0-4606-8799-C57F4862D395}"/>
                  </a:ext>
                </a:extLst>
              </p:cNvPr>
              <p:cNvSpPr txBox="1"/>
              <p:nvPr/>
            </p:nvSpPr>
            <p:spPr>
              <a:xfrm>
                <a:off x="4227212" y="3930478"/>
                <a:ext cx="33826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6) 20-5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C08AF0-0FB0-4606-8799-C57F4862D3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212" y="3930478"/>
                <a:ext cx="3382657" cy="646331"/>
              </a:xfrm>
              <a:prstGeom prst="rect">
                <a:avLst/>
              </a:prstGeom>
              <a:blipFill>
                <a:blip r:embed="rId8"/>
                <a:stretch>
                  <a:fillRect l="-5405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C0B0774-24F5-4BE8-81EA-2ACD5CCF6B07}"/>
                  </a:ext>
                </a:extLst>
              </p:cNvPr>
              <p:cNvSpPr txBox="1"/>
              <p:nvPr/>
            </p:nvSpPr>
            <p:spPr>
              <a:xfrm>
                <a:off x="4205977" y="5009610"/>
                <a:ext cx="345960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8) 13,1+8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𝟐𝟕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C0B0774-24F5-4BE8-81EA-2ACD5CCF6B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977" y="5009610"/>
                <a:ext cx="3459601" cy="646331"/>
              </a:xfrm>
              <a:prstGeom prst="rect">
                <a:avLst/>
              </a:prstGeom>
              <a:blipFill>
                <a:blip r:embed="rId9"/>
                <a:stretch>
                  <a:fillRect l="-5467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829A843-BFF7-406B-9F19-43973583305E}"/>
                  </a:ext>
                </a:extLst>
              </p:cNvPr>
              <p:cNvSpPr txBox="1"/>
              <p:nvPr/>
            </p:nvSpPr>
            <p:spPr>
              <a:xfrm>
                <a:off x="675604" y="6105509"/>
                <a:ext cx="283443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5) 3(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+4)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</m:oMath>
                </a14:m>
                <a:endParaRPr lang="ru-RU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829A843-BFF7-406B-9F19-439735833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04" y="6105509"/>
                <a:ext cx="2834430" cy="646331"/>
              </a:xfrm>
              <a:prstGeom prst="rect">
                <a:avLst/>
              </a:prstGeom>
              <a:blipFill>
                <a:blip r:embed="rId10"/>
                <a:stretch>
                  <a:fillRect l="-6667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2F9219A-CA80-4C35-A16B-EF1738934DD7}"/>
                  </a:ext>
                </a:extLst>
              </p:cNvPr>
              <p:cNvSpPr txBox="1"/>
              <p:nvPr/>
            </p:nvSpPr>
            <p:spPr>
              <a:xfrm>
                <a:off x="7980584" y="4402343"/>
                <a:ext cx="3849002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2F9219A-CA80-4C35-A16B-EF1738934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0584" y="4402343"/>
                <a:ext cx="3849002" cy="658898"/>
              </a:xfrm>
              <a:prstGeom prst="rect">
                <a:avLst/>
              </a:prstGeom>
              <a:blipFill>
                <a:blip r:embed="rId11"/>
                <a:stretch>
                  <a:fillRect l="-4747" t="-12037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7625227-30A8-4705-A66E-EEF0B61A4588}"/>
                  </a:ext>
                </a:extLst>
              </p:cNvPr>
              <p:cNvSpPr txBox="1"/>
              <p:nvPr/>
            </p:nvSpPr>
            <p:spPr>
              <a:xfrm>
                <a:off x="7980584" y="4922305"/>
                <a:ext cx="42114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13) 3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6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≤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7625227-30A8-4705-A66E-EEF0B61A45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0584" y="4922305"/>
                <a:ext cx="4211416" cy="646331"/>
              </a:xfrm>
              <a:prstGeom prst="rect">
                <a:avLst/>
              </a:prstGeom>
              <a:blipFill>
                <a:blip r:embed="rId12"/>
                <a:stretch>
                  <a:fillRect l="-4342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3C1FFFA-68DC-4243-AC42-3D9EB4907BDA}"/>
              </a:ext>
            </a:extLst>
          </p:cNvPr>
          <p:cNvSpPr/>
          <p:nvPr/>
        </p:nvSpPr>
        <p:spPr>
          <a:xfrm>
            <a:off x="7393075" y="568802"/>
            <a:ext cx="4659100" cy="49511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F85BE9-9B7B-4828-A94C-0021F8CDBEC1}"/>
              </a:ext>
            </a:extLst>
          </p:cNvPr>
          <p:cNvSpPr txBox="1"/>
          <p:nvPr/>
        </p:nvSpPr>
        <p:spPr>
          <a:xfrm>
            <a:off x="9045333" y="1179390"/>
            <a:ext cx="1173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3 группа</a:t>
            </a:r>
          </a:p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74E758-E8E7-4152-97A7-02500B33D9AC}"/>
                  </a:ext>
                </a:extLst>
              </p:cNvPr>
              <p:cNvSpPr txBox="1"/>
              <p:nvPr/>
            </p:nvSpPr>
            <p:spPr>
              <a:xfrm>
                <a:off x="682330" y="5039626"/>
                <a:ext cx="261642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3)</a:t>
                </a:r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+9=7x</a:t>
                </a:r>
                <a:endParaRPr lang="ru-RU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74E758-E8E7-4152-97A7-02500B33D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30" y="5039626"/>
                <a:ext cx="2616422" cy="646331"/>
              </a:xfrm>
              <a:prstGeom prst="rect">
                <a:avLst/>
              </a:prstGeom>
              <a:blipFill>
                <a:blip r:embed="rId13"/>
                <a:stretch>
                  <a:fillRect l="-7226" t="-16038" r="-6760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3615A8F-66EE-4B97-A6F7-D9F5842564B7}"/>
                  </a:ext>
                </a:extLst>
              </p:cNvPr>
              <p:cNvSpPr txBox="1"/>
              <p:nvPr/>
            </p:nvSpPr>
            <p:spPr>
              <a:xfrm>
                <a:off x="4227212" y="4518428"/>
                <a:ext cx="3647089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7) 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3615A8F-66EE-4B97-A6F7-D9F584256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212" y="4518428"/>
                <a:ext cx="3647089" cy="658898"/>
              </a:xfrm>
              <a:prstGeom prst="rect">
                <a:avLst/>
              </a:prstGeom>
              <a:blipFill>
                <a:blip r:embed="rId14"/>
                <a:stretch>
                  <a:fillRect l="-5008" t="-12037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AAF9A87-E35D-4C32-B273-9911FEBF66E5}"/>
                  </a:ext>
                </a:extLst>
              </p:cNvPr>
              <p:cNvSpPr txBox="1"/>
              <p:nvPr/>
            </p:nvSpPr>
            <p:spPr>
              <a:xfrm>
                <a:off x="3961113" y="6011743"/>
                <a:ext cx="2536272" cy="8311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10) 3 -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AAF9A87-E35D-4C32-B273-9911FEBF6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1113" y="6011743"/>
                <a:ext cx="2536272" cy="831190"/>
              </a:xfrm>
              <a:prstGeom prst="rect">
                <a:avLst/>
              </a:prstGeom>
              <a:blipFill>
                <a:blip r:embed="rId15"/>
                <a:stretch>
                  <a:fillRect l="-7452" t="-4380" b="-10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921F6D-A984-44B7-81BD-6FDF0505BE76}"/>
                  </a:ext>
                </a:extLst>
              </p:cNvPr>
              <p:cNvSpPr txBox="1"/>
              <p:nvPr/>
            </p:nvSpPr>
            <p:spPr>
              <a:xfrm>
                <a:off x="7987691" y="5428726"/>
                <a:ext cx="30118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14)10(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-9)=7 </a:t>
                </a:r>
                <a:endParaRPr lang="ru-RU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921F6D-A984-44B7-81BD-6FDF0505B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691" y="5428726"/>
                <a:ext cx="3011859" cy="646331"/>
              </a:xfrm>
              <a:prstGeom prst="rect">
                <a:avLst/>
              </a:prstGeom>
              <a:blipFill>
                <a:blip r:embed="rId16"/>
                <a:stretch>
                  <a:fillRect l="-6073" t="-16038" r="-2632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9A924F-7200-4FA7-A825-9D881713CF24}"/>
                  </a:ext>
                </a:extLst>
              </p:cNvPr>
              <p:cNvSpPr txBox="1"/>
              <p:nvPr/>
            </p:nvSpPr>
            <p:spPr>
              <a:xfrm>
                <a:off x="7987691" y="5940959"/>
                <a:ext cx="272662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15) 4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-7</a:t>
                </a:r>
                <a:endParaRPr lang="ru-RU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9A924F-7200-4FA7-A825-9D881713C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691" y="5940959"/>
                <a:ext cx="2726626" cy="646331"/>
              </a:xfrm>
              <a:prstGeom prst="rect">
                <a:avLst/>
              </a:prstGeom>
              <a:blipFill>
                <a:blip r:embed="rId17"/>
                <a:stretch>
                  <a:fillRect l="-6696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770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33333E-6 L -0.00052 -0.329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07407E-6 L 0.3168 -0.310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33" y="-1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0.64349 -0.51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74" y="-2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0.35782 -0.3909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91" y="-1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48148E-6 L 0.32553 -0.3888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76" y="-1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-0.3168 -0.250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46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96296E-6 L 0.34545 -0.3631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66" y="-1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7037E-6 L -0.29909 -0.3388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61" y="-1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46 0.01851 L 0.03646 -0.2314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48148E-6 L 0.39075 -0.5104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31" y="-2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07407E-6 L -0.56979 -0.0918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90" y="-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L 0.00299 -0.1891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-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81481E-6 L -0.33099 -0.058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67" y="-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4.16667E-6 -0.2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62084 -0.31527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42" y="-1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 animBg="1"/>
      <p:bldP spid="4" grpId="0"/>
      <p:bldP spid="5" grpId="0"/>
      <p:bldP spid="3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4B39A0C-4C44-49BC-8BEF-3B0A261D29FE}"/>
                  </a:ext>
                </a:extLst>
              </p:cNvPr>
              <p:cNvSpPr txBox="1"/>
              <p:nvPr/>
            </p:nvSpPr>
            <p:spPr>
              <a:xfrm>
                <a:off x="759915" y="2501785"/>
                <a:ext cx="4333238" cy="1354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32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Р</m:t>
                      </m:r>
                      <m:r>
                        <m:rPr>
                          <m:nor/>
                        </m:rPr>
                        <a:rPr lang="ru-RU" sz="3200" b="0" i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ешение н</m:t>
                      </m:r>
                      <m:r>
                        <m:rPr>
                          <m:nor/>
                        </m:rPr>
                        <a:rPr lang="ru-RU" sz="3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еравенств </m:t>
                      </m:r>
                    </m:oMath>
                  </m:oMathPara>
                </a14:m>
                <a:endParaRPr lang="ru-RU" sz="3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3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с одной переменной</m:t>
                      </m:r>
                    </m:oMath>
                  </m:oMathPara>
                </a14:m>
                <a:endParaRPr lang="ru-RU" sz="3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4B39A0C-4C44-49BC-8BEF-3B0A261D29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915" y="2501785"/>
                <a:ext cx="4333238" cy="13542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62D1F10-AE54-4437-8172-F58293C62B96}"/>
              </a:ext>
            </a:extLst>
          </p:cNvPr>
          <p:cNvSpPr/>
          <p:nvPr/>
        </p:nvSpPr>
        <p:spPr>
          <a:xfrm>
            <a:off x="990429" y="2543493"/>
            <a:ext cx="4674163" cy="12658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9C408C-1ADF-40A6-9DFD-3ABE70A2A6D8}"/>
              </a:ext>
            </a:extLst>
          </p:cNvPr>
          <p:cNvSpPr txBox="1"/>
          <p:nvPr/>
        </p:nvSpPr>
        <p:spPr>
          <a:xfrm>
            <a:off x="7469945" y="471500"/>
            <a:ext cx="4315412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Определение,</a:t>
            </a:r>
          </a:p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свойства, форма записи</a:t>
            </a: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4D164F-7490-40FA-A307-69C77A3248A2}"/>
              </a:ext>
            </a:extLst>
          </p:cNvPr>
          <p:cNvSpPr txBox="1"/>
          <p:nvPr/>
        </p:nvSpPr>
        <p:spPr>
          <a:xfrm>
            <a:off x="7469945" y="2790886"/>
            <a:ext cx="36649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Решать неравенства</a:t>
            </a:r>
          </a:p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алгоритму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498D7C-9954-4193-8AE1-E3C0A1421742}"/>
              </a:ext>
            </a:extLst>
          </p:cNvPr>
          <p:cNvSpPr txBox="1"/>
          <p:nvPr/>
        </p:nvSpPr>
        <p:spPr>
          <a:xfrm>
            <a:off x="7469945" y="4912128"/>
            <a:ext cx="23727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A22E8B3-F68C-4831-8398-A18D5582327F}"/>
              </a:ext>
            </a:extLst>
          </p:cNvPr>
          <p:cNvSpPr/>
          <p:nvPr/>
        </p:nvSpPr>
        <p:spPr>
          <a:xfrm>
            <a:off x="7469942" y="526445"/>
            <a:ext cx="4417255" cy="151579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Что?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815DA97-8FB1-44D2-8826-8417E5CBAA08}"/>
              </a:ext>
            </a:extLst>
          </p:cNvPr>
          <p:cNvSpPr/>
          <p:nvPr/>
        </p:nvSpPr>
        <p:spPr>
          <a:xfrm>
            <a:off x="7469943" y="4456755"/>
            <a:ext cx="4417254" cy="151579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32A33B1-4A0A-4304-A4B1-4F310B03CFD0}"/>
              </a:ext>
            </a:extLst>
          </p:cNvPr>
          <p:cNvSpPr/>
          <p:nvPr/>
        </p:nvSpPr>
        <p:spPr>
          <a:xfrm>
            <a:off x="7469943" y="2501785"/>
            <a:ext cx="4417255" cy="151579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Как?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431A48C6-B3BC-41B6-A092-B891606A32F0}"/>
              </a:ext>
            </a:extLst>
          </p:cNvPr>
          <p:cNvCxnSpPr/>
          <p:nvPr/>
        </p:nvCxnSpPr>
        <p:spPr>
          <a:xfrm flipV="1">
            <a:off x="6527409" y="1603717"/>
            <a:ext cx="689317" cy="898068"/>
          </a:xfrm>
          <a:prstGeom prst="straightConnector1">
            <a:avLst/>
          </a:prstGeom>
          <a:ln w="3810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29DFA5AB-E135-46BC-8CF9-19EAFD351E8C}"/>
              </a:ext>
            </a:extLst>
          </p:cNvPr>
          <p:cNvCxnSpPr>
            <a:cxnSpLocks/>
          </p:cNvCxnSpPr>
          <p:nvPr/>
        </p:nvCxnSpPr>
        <p:spPr>
          <a:xfrm>
            <a:off x="6575564" y="3195531"/>
            <a:ext cx="894379" cy="0"/>
          </a:xfrm>
          <a:prstGeom prst="straightConnector1">
            <a:avLst/>
          </a:prstGeom>
          <a:ln w="3810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C0D133DA-FF6E-42BC-A7A6-56E035B388B6}"/>
              </a:ext>
            </a:extLst>
          </p:cNvPr>
          <p:cNvCxnSpPr>
            <a:cxnSpLocks/>
          </p:cNvCxnSpPr>
          <p:nvPr/>
        </p:nvCxnSpPr>
        <p:spPr>
          <a:xfrm>
            <a:off x="6527406" y="3868104"/>
            <a:ext cx="762079" cy="1044024"/>
          </a:xfrm>
          <a:prstGeom prst="straightConnector1">
            <a:avLst/>
          </a:prstGeom>
          <a:ln w="3810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hlinkClick r:id="rId3" action="ppaction://hlinksldjump"/>
            <a:extLst>
              <a:ext uri="{FF2B5EF4-FFF2-40B4-BE49-F238E27FC236}">
                <a16:creationId xmlns:a16="http://schemas.microsoft.com/office/drawing/2014/main" id="{75574F58-0303-40F6-A6C2-A82450A2D768}"/>
              </a:ext>
            </a:extLst>
          </p:cNvPr>
          <p:cNvSpPr/>
          <p:nvPr/>
        </p:nvSpPr>
        <p:spPr>
          <a:xfrm>
            <a:off x="478301" y="5882431"/>
            <a:ext cx="1688123" cy="57677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Инструкция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Блок-схема: узел 1">
            <a:hlinkClick r:id="rId4" action="ppaction://hlinksldjump"/>
            <a:extLst>
              <a:ext uri="{FF2B5EF4-FFF2-40B4-BE49-F238E27FC236}">
                <a16:creationId xmlns:a16="http://schemas.microsoft.com/office/drawing/2014/main" id="{8491EE36-6C1D-4C58-89FE-BCC6E3064B23}"/>
              </a:ext>
            </a:extLst>
          </p:cNvPr>
          <p:cNvSpPr/>
          <p:nvPr/>
        </p:nvSpPr>
        <p:spPr>
          <a:xfrm>
            <a:off x="837026" y="5056699"/>
            <a:ext cx="970672" cy="576775"/>
          </a:xfrm>
          <a:prstGeom prst="flowChartConnector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stop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12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AEE71E35-0A4D-427A-8DE4-B1B0A95AE0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429431"/>
              </p:ext>
            </p:extLst>
          </p:nvPr>
        </p:nvGraphicFramePr>
        <p:xfrm>
          <a:off x="534572" y="732487"/>
          <a:ext cx="11099409" cy="5837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9803">
                  <a:extLst>
                    <a:ext uri="{9D8B030D-6E8A-4147-A177-3AD203B41FA5}">
                      <a16:colId xmlns:a16="http://schemas.microsoft.com/office/drawing/2014/main" val="3956699085"/>
                    </a:ext>
                  </a:extLst>
                </a:gridCol>
                <a:gridCol w="3699803">
                  <a:extLst>
                    <a:ext uri="{9D8B030D-6E8A-4147-A177-3AD203B41FA5}">
                      <a16:colId xmlns:a16="http://schemas.microsoft.com/office/drawing/2014/main" val="845897363"/>
                    </a:ext>
                  </a:extLst>
                </a:gridCol>
                <a:gridCol w="3699803">
                  <a:extLst>
                    <a:ext uri="{9D8B030D-6E8A-4147-A177-3AD203B41FA5}">
                      <a16:colId xmlns:a16="http://schemas.microsoft.com/office/drawing/2014/main" val="2549136600"/>
                    </a:ext>
                  </a:extLst>
                </a:gridCol>
              </a:tblGrid>
              <a:tr h="68283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665464"/>
                  </a:ext>
                </a:extLst>
              </a:tr>
              <a:tr h="1718097">
                <a:tc>
                  <a:txBody>
                    <a:bodyPr/>
                    <a:lstStyle/>
                    <a:p>
                      <a:r>
                        <a:rPr lang="ru-RU" dirty="0"/>
                        <a:t>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827711"/>
                  </a:ext>
                </a:extLst>
              </a:tr>
              <a:tr h="1718097">
                <a:tc>
                  <a:txBody>
                    <a:bodyPr/>
                    <a:lstStyle/>
                    <a:p>
                      <a:r>
                        <a:rPr lang="ru-RU" dirty="0"/>
                        <a:t>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676325"/>
                  </a:ext>
                </a:extLst>
              </a:tr>
              <a:tr h="1718097">
                <a:tc>
                  <a:txBody>
                    <a:bodyPr/>
                    <a:lstStyle/>
                    <a:p>
                      <a:r>
                        <a:rPr lang="ru-RU" dirty="0"/>
                        <a:t>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0301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1CA8D9D-59B5-4872-8B84-33FB2E5B4743}"/>
              </a:ext>
            </a:extLst>
          </p:cNvPr>
          <p:cNvSpPr txBox="1"/>
          <p:nvPr/>
        </p:nvSpPr>
        <p:spPr>
          <a:xfrm>
            <a:off x="4135902" y="147712"/>
            <a:ext cx="3731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Маршрутный лист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7A0B6D-2362-4A8A-854B-E0FC5C1E1C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69" t="21114" r="25807" b="31800"/>
          <a:stretch/>
        </p:blipFill>
        <p:spPr>
          <a:xfrm>
            <a:off x="1178354" y="1434907"/>
            <a:ext cx="2366705" cy="164591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7E14D2D-51E4-4510-82CB-033E744E26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69" t="21114" r="25807" b="31800"/>
          <a:stretch/>
        </p:blipFill>
        <p:spPr>
          <a:xfrm>
            <a:off x="4886856" y="4910606"/>
            <a:ext cx="2366705" cy="164591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96C4C5F-545F-453F-9A40-8C7D056883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16" t="21935" r="17270" b="19780"/>
          <a:stretch/>
        </p:blipFill>
        <p:spPr>
          <a:xfrm>
            <a:off x="8595358" y="4917150"/>
            <a:ext cx="2391507" cy="163937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A6B613E-ED4F-4D52-ADFA-EAA78F4CAB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16" t="21935" r="17270" b="19780"/>
          <a:stretch/>
        </p:blipFill>
        <p:spPr>
          <a:xfrm>
            <a:off x="4888521" y="1428364"/>
            <a:ext cx="2391507" cy="163937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2A47D18-C196-4BC2-9F87-3141AD2A29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16" t="21935" r="17270" b="19780"/>
          <a:stretch/>
        </p:blipFill>
        <p:spPr>
          <a:xfrm>
            <a:off x="1178354" y="3185844"/>
            <a:ext cx="2391507" cy="163937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477249A-CBEA-4BD6-A2F3-18FF206510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69" t="21114" r="25807" b="31800"/>
          <a:stretch/>
        </p:blipFill>
        <p:spPr>
          <a:xfrm>
            <a:off x="8595357" y="3169485"/>
            <a:ext cx="2366705" cy="164591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5EF80AC-F4E1-4DD3-99E8-D2E44DF998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846" t="30965" r="23384" b="24500"/>
          <a:stretch/>
        </p:blipFill>
        <p:spPr>
          <a:xfrm>
            <a:off x="1229937" y="4910606"/>
            <a:ext cx="2339924" cy="163937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0A55DFC-DDE1-40EB-91DE-D4B6A74E70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846" t="30965" r="23384" b="24500"/>
          <a:stretch/>
        </p:blipFill>
        <p:spPr>
          <a:xfrm>
            <a:off x="4914312" y="3136605"/>
            <a:ext cx="2339924" cy="163937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814F931-11FE-45BC-B5E5-F7728388ED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846" t="30965" r="23384" b="24500"/>
          <a:stretch/>
        </p:blipFill>
        <p:spPr>
          <a:xfrm>
            <a:off x="8595357" y="1438179"/>
            <a:ext cx="2339924" cy="1639374"/>
          </a:xfrm>
          <a:prstGeom prst="rect">
            <a:avLst/>
          </a:prstGeom>
        </p:spPr>
      </p:pic>
      <p:sp>
        <p:nvSpPr>
          <p:cNvPr id="2" name="Стрелка: влево 1">
            <a:hlinkClick r:id="rId5" action="ppaction://hlinksldjump"/>
            <a:extLst>
              <a:ext uri="{FF2B5EF4-FFF2-40B4-BE49-F238E27FC236}">
                <a16:creationId xmlns:a16="http://schemas.microsoft.com/office/drawing/2014/main" id="{66C1B7DF-E40B-4253-8D65-6F98DB2A8D0E}"/>
              </a:ext>
            </a:extLst>
          </p:cNvPr>
          <p:cNvSpPr/>
          <p:nvPr/>
        </p:nvSpPr>
        <p:spPr>
          <a:xfrm>
            <a:off x="369357" y="62432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241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8898CE-51F9-4976-9B5C-64611BEBE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C87185-10C6-48C9-987F-5CA3B4795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46FD07B-AF02-4D46-95BC-6DE3ECBA9E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лево 4">
            <a:hlinkClick r:id="rId2" action="ppaction://hlinksldjump"/>
            <a:extLst>
              <a:ext uri="{FF2B5EF4-FFF2-40B4-BE49-F238E27FC236}">
                <a16:creationId xmlns:a16="http://schemas.microsoft.com/office/drawing/2014/main" id="{D00A6BA5-7A93-4533-ACBE-EAF4CED6E2E9}"/>
              </a:ext>
            </a:extLst>
          </p:cNvPr>
          <p:cNvSpPr/>
          <p:nvPr/>
        </p:nvSpPr>
        <p:spPr>
          <a:xfrm>
            <a:off x="195008" y="6172200"/>
            <a:ext cx="663121" cy="484632"/>
          </a:xfrm>
          <a:prstGeom prst="leftArrow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8502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888</TotalTime>
  <Words>169</Words>
  <Application>Microsoft Office PowerPoint</Application>
  <PresentationFormat>Широкоэкранный</PresentationFormat>
  <Paragraphs>48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Cambria Math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33</cp:revision>
  <dcterms:created xsi:type="dcterms:W3CDTF">2022-03-15T10:10:37Z</dcterms:created>
  <dcterms:modified xsi:type="dcterms:W3CDTF">2022-03-16T20:44:57Z</dcterms:modified>
</cp:coreProperties>
</file>